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65" r:id="rId3"/>
    <p:sldId id="261" r:id="rId4"/>
    <p:sldId id="262" r:id="rId5"/>
    <p:sldId id="266" r:id="rId6"/>
    <p:sldId id="267" r:id="rId7"/>
    <p:sldId id="268" r:id="rId8"/>
    <p:sldId id="269" r:id="rId9"/>
    <p:sldId id="273" r:id="rId10"/>
    <p:sldId id="272" r:id="rId11"/>
    <p:sldId id="271" r:id="rId12"/>
    <p:sldId id="274" r:id="rId13"/>
    <p:sldId id="270" r:id="rId14"/>
    <p:sldId id="264" r:id="rId15"/>
    <p:sldId id="275" r:id="rId16"/>
    <p:sldId id="276" r:id="rId17"/>
    <p:sldId id="277" r:id="rId18"/>
    <p:sldId id="278" r:id="rId19"/>
    <p:sldId id="258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-1746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B0D2B-A4DE-4B7F-9DBF-C9D1B9B3780C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A8D86-1E82-4733-ADEE-E39C1F0102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3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8D86-1E82-4733-ADEE-E39C1F0102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6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8D86-1E82-4733-ADEE-E39C1F0102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66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8D86-1E82-4733-ADEE-E39C1F0102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6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8D86-1E82-4733-ADEE-E39C1F0102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66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A8D86-1E82-4733-ADEE-E39C1F0102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6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C1E73-DE2F-4F06-999E-09C167EEC3E2}" type="datetime1">
              <a:rPr lang="zh-CN" altLang="en-US"/>
              <a:pPr>
                <a:defRPr/>
              </a:pPr>
              <a:t>2018/7/3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0837D-557F-451A-974C-C5C1FFA279C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7839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844824"/>
            <a:ext cx="9144000" cy="525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文字粒子交互作品</a:t>
            </a:r>
            <a:endParaRPr lang="en-US" altLang="zh-CN" sz="4000" b="1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36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课程名称 ：计算机动画编程</a:t>
            </a: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学生：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1030515409  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金卓群</a:t>
            </a: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ts val="2800"/>
              </a:lnSpc>
            </a:pP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专业：数字媒体技术</a:t>
            </a: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ts val="2800"/>
              </a:lnSpc>
            </a:pPr>
            <a:endParaRPr lang="en-US" altLang="zh-CN" sz="20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本文稿含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gif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动图  建议播放食用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]</a:t>
            </a:r>
          </a:p>
          <a:p>
            <a:pPr algn="ctr"/>
            <a:endParaRPr lang="en-US" altLang="zh-CN" sz="36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859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技术应用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628800"/>
            <a:ext cx="7344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 smtClean="0"/>
              <a:t>1.  canvas</a:t>
            </a:r>
            <a:r>
              <a:rPr lang="zh-CN" altLang="en-US" dirty="0" smtClean="0"/>
              <a:t>应用：获得画布上文字的每个像素点的位置  从而在此位置构造粒子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         </a:t>
            </a:r>
            <a:r>
              <a:rPr lang="zh-CN" altLang="en-US" dirty="0" smtClean="0"/>
              <a:t>获取画布上的像素点信息，在不同的工作环境下有不同的解决方法。例如在</a:t>
            </a:r>
            <a:r>
              <a:rPr lang="en-US" altLang="zh-CN" dirty="0" smtClean="0"/>
              <a:t>JS</a:t>
            </a:r>
            <a:r>
              <a:rPr lang="zh-CN" altLang="en-US" dirty="0" smtClean="0"/>
              <a:t>中，可以利用</a:t>
            </a:r>
            <a:r>
              <a:rPr lang="en-US" altLang="zh-CN" dirty="0" err="1" smtClean="0"/>
              <a:t>context.getImageData</a:t>
            </a:r>
            <a:r>
              <a:rPr lang="en-US" altLang="zh-CN" dirty="0" smtClean="0"/>
              <a:t>()[</a:t>
            </a:r>
            <a:r>
              <a:rPr lang="zh-CN" altLang="en-US" dirty="0" smtClean="0"/>
              <a:t>获取某点内存信息</a:t>
            </a:r>
            <a:r>
              <a:rPr lang="en-US" altLang="zh-CN" dirty="0" smtClean="0"/>
              <a:t>]</a:t>
            </a:r>
            <a:r>
              <a:rPr lang="zh-CN" altLang="en-US" dirty="0"/>
              <a:t>；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P5.js</a:t>
            </a:r>
            <a:r>
              <a:rPr lang="zh-CN" altLang="en-US" dirty="0" smtClean="0"/>
              <a:t>中，在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层面有一个</a:t>
            </a:r>
            <a:r>
              <a:rPr lang="en-US" altLang="zh-CN" dirty="0" smtClean="0"/>
              <a:t>get(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[</a:t>
            </a:r>
            <a:r>
              <a:rPr lang="zh-CN" altLang="en-US" dirty="0" smtClean="0"/>
              <a:t>获取某点颜色值</a:t>
            </a:r>
            <a:r>
              <a:rPr lang="en-US" altLang="zh-CN" dirty="0" smtClean="0"/>
              <a:t>]</a:t>
            </a:r>
            <a:r>
              <a:rPr lang="zh-CN" altLang="en-US" dirty="0" smtClean="0"/>
              <a:t>，但这个函数十分的耗内存；在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中也有一个类似的</a:t>
            </a:r>
            <a:r>
              <a:rPr lang="en-US" altLang="zh-CN" dirty="0" smtClean="0"/>
              <a:t>get</a:t>
            </a:r>
            <a:r>
              <a:rPr lang="zh-CN" altLang="en-US" dirty="0" smtClean="0"/>
              <a:t>函数，表现效果要好于</a:t>
            </a:r>
            <a:r>
              <a:rPr lang="en-US" altLang="zh-CN" dirty="0" smtClean="0"/>
              <a:t>P5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此外，对语言的支持上，</a:t>
            </a:r>
            <a:r>
              <a:rPr lang="en-US" altLang="zh-CN" dirty="0" smtClean="0"/>
              <a:t>P5.js</a:t>
            </a:r>
            <a:r>
              <a:rPr lang="zh-CN" altLang="en-US" dirty="0" smtClean="0"/>
              <a:t>要好于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，我们利用一些</a:t>
            </a:r>
            <a:r>
              <a:rPr lang="en-US" altLang="zh-CN" dirty="0" smtClean="0"/>
              <a:t>GUI</a:t>
            </a:r>
            <a:r>
              <a:rPr lang="zh-CN" altLang="en-US" dirty="0" smtClean="0"/>
              <a:t>控件进行文字输入时，</a:t>
            </a:r>
            <a:r>
              <a:rPr lang="en-US" altLang="zh-CN" dirty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不支持中文，而</a:t>
            </a:r>
            <a:r>
              <a:rPr lang="en-US" altLang="zh-CN" dirty="0" smtClean="0"/>
              <a:t>P5</a:t>
            </a:r>
            <a:r>
              <a:rPr lang="zh-CN" altLang="en-US" dirty="0" smtClean="0"/>
              <a:t>则可以。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        </a:t>
            </a:r>
            <a:r>
              <a:rPr lang="zh-CN" altLang="en-US" dirty="0" smtClean="0"/>
              <a:t>但从测试的流畅度来评估，我最终选择了</a:t>
            </a:r>
            <a:r>
              <a:rPr lang="en-US" altLang="zh-CN" dirty="0"/>
              <a:t>P</a:t>
            </a:r>
            <a:r>
              <a:rPr lang="en-US" altLang="zh-CN" dirty="0" smtClean="0"/>
              <a:t>rocessing</a:t>
            </a:r>
            <a:r>
              <a:rPr lang="zh-CN" altLang="en-US" dirty="0" smtClean="0"/>
              <a:t>作为开发工具。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298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技术应用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62880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自治智能体 ： 给当前粒子群设定一个目标，粒子群可以通过寻找目标，得到所需速度的方向和大小，直到到达目标。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49976"/>
            <a:ext cx="8136904" cy="33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4005064"/>
            <a:ext cx="5976663" cy="13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2" y="3220455"/>
            <a:ext cx="7261261" cy="41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708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技术应用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628800"/>
            <a:ext cx="7344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粒子转换特效：粒子群在生成和刷新位置时，未避免过分僵硬而设置的一些转场效果。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zh-CN" altLang="en-US" dirty="0" smtClean="0"/>
              <a:t>效果一：将每个粒子的当前位置映射到另一块区域（缩小或扩大），类似一些群体运动。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zh-CN" altLang="en-US" dirty="0" smtClean="0"/>
              <a:t>效果二：粒子除了受到目标所带来的引力，在运动过程中还受到一个向心力，这个力的方向指向粒子群中央。当粒子已经靠近目标位置时，消去这个力。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576" y="3199774"/>
            <a:ext cx="7600666" cy="44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"/>
          <a:stretch/>
        </p:blipFill>
        <p:spPr bwMode="auto">
          <a:xfrm>
            <a:off x="0" y="4994020"/>
            <a:ext cx="9054672" cy="475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238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技术应用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628800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 smtClean="0"/>
              <a:t>4. </a:t>
            </a:r>
            <a:r>
              <a:rPr lang="zh-CN" altLang="en-US" dirty="0" smtClean="0"/>
              <a:t>跟随音乐同频震动：对声音文件进行分析，获得当前缓存下的声音信息，从而绘制波形，将波形与粒子位置进行联系，从而得到振动效果。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64" y="3965305"/>
            <a:ext cx="7012925" cy="799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/>
          <a:stretch/>
        </p:blipFill>
        <p:spPr bwMode="auto">
          <a:xfrm>
            <a:off x="1197033" y="2924944"/>
            <a:ext cx="6687336" cy="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64" y="4941168"/>
            <a:ext cx="365440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2263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用户体验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556792"/>
            <a:ext cx="7344816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邀请了两位同学绘制了自己觉得好看的文字粒子 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并且截取了她们最喜欢的一段动画</a:t>
            </a:r>
            <a:endParaRPr lang="zh-CN" altLang="en-US" dirty="0"/>
          </a:p>
        </p:txBody>
      </p:sp>
      <p:pic>
        <p:nvPicPr>
          <p:cNvPr id="11266" name="Picture 2" descr="C:\Users\dell\Desktop\GIF11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06" y="2636912"/>
            <a:ext cx="3646309" cy="196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dell\Desktop\GIF222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415" y="4285385"/>
            <a:ext cx="3310284" cy="178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64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76462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改进</a:t>
            </a:r>
            <a:r>
              <a:rPr lang="en-US" altLang="zh-CN" sz="2800" dirty="0" smtClean="0"/>
              <a:t>|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324356"/>
            <a:ext cx="734481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对文字造型 和 动画 做了更多效果的尝试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6331" y="1828412"/>
            <a:ext cx="734481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对字体大小的改变</a:t>
            </a:r>
            <a:endParaRPr lang="zh-CN" altLang="en-US" dirty="0"/>
          </a:p>
        </p:txBody>
      </p:sp>
      <p:pic>
        <p:nvPicPr>
          <p:cNvPr id="1026" name="Picture 2" descr="C:\Users\dell\Desktop\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6236524" cy="36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91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76462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改进</a:t>
            </a:r>
            <a:r>
              <a:rPr lang="en-US" altLang="zh-CN" sz="2800" dirty="0" smtClean="0"/>
              <a:t>|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52001" y="1336818"/>
            <a:ext cx="73448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en-US" altLang="zh-CN" dirty="0" smtClean="0"/>
              <a:t>. </a:t>
            </a:r>
            <a:r>
              <a:rPr lang="zh-CN" altLang="en-US" dirty="0" smtClean="0"/>
              <a:t>拱形</a:t>
            </a:r>
            <a:r>
              <a:rPr lang="zh-CN" altLang="en-US" dirty="0"/>
              <a:t>字体的滚动</a:t>
            </a:r>
            <a:endParaRPr lang="zh-CN" altLang="en-US" dirty="0"/>
          </a:p>
        </p:txBody>
      </p:sp>
      <p:pic>
        <p:nvPicPr>
          <p:cNvPr id="2051" name="Picture 3" descr="C:\Users\dell\Desktop\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10" y="2060848"/>
            <a:ext cx="6109554" cy="359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902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76462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改进</a:t>
            </a:r>
            <a:r>
              <a:rPr lang="en-US" altLang="zh-CN" sz="2800" dirty="0" smtClean="0"/>
              <a:t>|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161269" y="1320581"/>
            <a:ext cx="73448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3. </a:t>
            </a:r>
            <a:r>
              <a:rPr lang="zh-CN" altLang="en-US" dirty="0" smtClean="0"/>
              <a:t>字体的</a:t>
            </a:r>
            <a:r>
              <a:rPr lang="zh-CN" altLang="en-US" dirty="0"/>
              <a:t>镜像</a:t>
            </a:r>
            <a:endParaRPr lang="zh-CN" altLang="en-US" dirty="0"/>
          </a:p>
        </p:txBody>
      </p:sp>
      <p:pic>
        <p:nvPicPr>
          <p:cNvPr id="6" name="Picture 2" descr="C:\Users\dell\Desktop\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3"/>
            <a:ext cx="5997225" cy="352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491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76462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改进</a:t>
            </a:r>
            <a:r>
              <a:rPr lang="en-US" altLang="zh-CN" sz="2800" dirty="0" smtClean="0"/>
              <a:t>|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56331" y="1320581"/>
            <a:ext cx="73448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4. </a:t>
            </a:r>
            <a:r>
              <a:rPr lang="zh-CN" altLang="en-US" dirty="0" smtClean="0"/>
              <a:t>文字的随机游走</a:t>
            </a:r>
            <a:endParaRPr lang="zh-CN" altLang="en-US" dirty="0"/>
          </a:p>
        </p:txBody>
      </p:sp>
      <p:pic>
        <p:nvPicPr>
          <p:cNvPr id="3074" name="Picture 2" descr="C:\Users\dell\Desktop\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07" y="2196019"/>
            <a:ext cx="5976664" cy="351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491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2708919"/>
            <a:ext cx="21602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 smtClean="0"/>
              <a:t>Thanks.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52962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系统设计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628800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之前有在一些</a:t>
            </a:r>
            <a:r>
              <a:rPr lang="en-US" altLang="zh-CN" dirty="0" smtClean="0"/>
              <a:t>H5</a:t>
            </a:r>
            <a:r>
              <a:rPr lang="zh-CN" altLang="en-US" dirty="0" smtClean="0"/>
              <a:t>动画的分享网站上见到过类似的文字粒子效果，就抱着试水的想法用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复刻了一下，以及结合了一些</a:t>
            </a:r>
            <a:r>
              <a:rPr lang="en-US" altLang="zh-CN" dirty="0" smtClean="0"/>
              <a:t>《The Nature Code》</a:t>
            </a:r>
            <a:r>
              <a:rPr lang="zh-CN" altLang="en-US" dirty="0" smtClean="0"/>
              <a:t>中的数学原理，和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中一些库的应用，在此基础上加了一些自己想做的效果。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62345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353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系统设计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31424" y="2204864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在界面上，整个程序分为两个部分，一是画布，二是左侧的</a:t>
            </a:r>
            <a:r>
              <a:rPr lang="en-US" altLang="zh-CN" dirty="0" smtClean="0"/>
              <a:t>GUI</a:t>
            </a:r>
            <a:r>
              <a:rPr lang="zh-CN" altLang="en-US" dirty="0" smtClean="0"/>
              <a:t>面板（可伸缩）；画布上用于显示粒子效果，以及可以产生一些和鼠标之间的交互，而</a:t>
            </a:r>
            <a:r>
              <a:rPr lang="en-US" altLang="zh-CN" dirty="0" smtClean="0"/>
              <a:t>GUI</a:t>
            </a:r>
            <a:r>
              <a:rPr lang="zh-CN" altLang="en-US" dirty="0" smtClean="0"/>
              <a:t>面板，如你所见，给用户提供了一些对粒子效果进行控制的选择。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在此框架下，我们可以对文字粒子效果的各个方面进行扩展，包括切换文字内容，定义粒子运动的周期相位、粒子形状和半径、自治智能体的应用，粒子切换效果、以及跟随音乐抖动的动画。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62418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特色描述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62880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 smtClean="0"/>
              <a:t>1. </a:t>
            </a:r>
            <a:r>
              <a:rPr lang="zh-CN" altLang="en-US" dirty="0" smtClean="0"/>
              <a:t>对任意英文进行粒子效果的构造</a:t>
            </a:r>
            <a:endParaRPr lang="zh-CN" altLang="en-US" dirty="0"/>
          </a:p>
        </p:txBody>
      </p:sp>
      <p:pic>
        <p:nvPicPr>
          <p:cNvPr id="2051" name="Picture 3" descr="C:\Users\dell\Desktop\GIF1.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21201"/>
            <a:ext cx="7092788" cy="412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7544" y="3816072"/>
            <a:ext cx="2160240" cy="5214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418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特色描述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62880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/>
              <a:t>2</a:t>
            </a:r>
            <a:r>
              <a:rPr lang="en-US" altLang="zh-CN" dirty="0" smtClean="0"/>
              <a:t>. </a:t>
            </a:r>
            <a:r>
              <a:rPr lang="zh-CN" altLang="en-US" dirty="0" smtClean="0"/>
              <a:t>对</a:t>
            </a:r>
            <a:r>
              <a:rPr lang="zh-CN" altLang="en-US" dirty="0"/>
              <a:t>粒子基本形状及运动周期的调节</a:t>
            </a:r>
          </a:p>
        </p:txBody>
      </p:sp>
      <p:pic>
        <p:nvPicPr>
          <p:cNvPr id="3076" name="Picture 4" descr="C:\Users\dell\Desktop\GIF1.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60" y="2303541"/>
            <a:ext cx="6927616" cy="40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55576" y="2348880"/>
            <a:ext cx="2160240" cy="38164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217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特色描述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62880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 smtClean="0"/>
              <a:t>3. </a:t>
            </a:r>
            <a:r>
              <a:rPr lang="zh-CN" altLang="en-US" dirty="0" smtClean="0"/>
              <a:t> 自治智能体的应用</a:t>
            </a:r>
            <a:endParaRPr lang="zh-CN" altLang="en-US" dirty="0"/>
          </a:p>
        </p:txBody>
      </p:sp>
      <p:pic>
        <p:nvPicPr>
          <p:cNvPr id="4098" name="Picture 2" descr="C:\Users\dell\Desktop\GIF1.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80" y="2283756"/>
            <a:ext cx="6696746" cy="394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83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特色描述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62880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 粒子自运动轨迹</a:t>
            </a:r>
            <a:endParaRPr lang="zh-CN" altLang="en-US" dirty="0"/>
          </a:p>
        </p:txBody>
      </p:sp>
      <p:pic>
        <p:nvPicPr>
          <p:cNvPr id="5122" name="Picture 2" descr="C:\Users\dell\Desktop\GIF1.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48" y="2288860"/>
            <a:ext cx="6905646" cy="402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99592" y="2924944"/>
            <a:ext cx="2016224" cy="360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225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特色描述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62880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 smtClean="0"/>
              <a:t>5. </a:t>
            </a:r>
            <a:r>
              <a:rPr lang="zh-CN" altLang="en-US" dirty="0" smtClean="0"/>
              <a:t> 与背景音乐同频震动</a:t>
            </a:r>
            <a:endParaRPr lang="zh-CN" altLang="en-US" dirty="0"/>
          </a:p>
        </p:txBody>
      </p:sp>
      <p:pic>
        <p:nvPicPr>
          <p:cNvPr id="6147" name="Picture 3" descr="C:\Users\dell\Desktop\GIF1.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35" y="2276872"/>
            <a:ext cx="680255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043608" y="3212976"/>
            <a:ext cx="1512168" cy="3695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38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76462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特色描述</a:t>
            </a:r>
            <a:r>
              <a:rPr lang="en-US" altLang="zh-CN" sz="3600" dirty="0" smtClean="0"/>
              <a:t>|</a:t>
            </a:r>
            <a:endParaRPr lang="zh-CN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62880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</a:t>
            </a:r>
            <a:r>
              <a:rPr lang="en-US" altLang="zh-CN" dirty="0"/>
              <a:t>6</a:t>
            </a:r>
            <a:r>
              <a:rPr lang="en-US" altLang="zh-CN" dirty="0" smtClean="0"/>
              <a:t>. </a:t>
            </a:r>
            <a:r>
              <a:rPr lang="zh-CN" altLang="en-US" dirty="0" smtClean="0"/>
              <a:t> </a:t>
            </a:r>
            <a:r>
              <a:rPr lang="en-US" altLang="zh-CN" dirty="0" smtClean="0"/>
              <a:t>GUI</a:t>
            </a:r>
            <a:r>
              <a:rPr lang="zh-CN" altLang="en-US" dirty="0" smtClean="0"/>
              <a:t>面板的打开关闭</a:t>
            </a:r>
            <a:endParaRPr lang="zh-CN" altLang="en-US" dirty="0"/>
          </a:p>
        </p:txBody>
      </p:sp>
      <p:pic>
        <p:nvPicPr>
          <p:cNvPr id="7170" name="Picture 2" descr="C:\Users\dell\Desktop\GIF1.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63" y="2348880"/>
            <a:ext cx="6692305" cy="389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93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712</Words>
  <Application>Microsoft Office PowerPoint</Application>
  <PresentationFormat>全屏显示(4:3)</PresentationFormat>
  <Paragraphs>66</Paragraphs>
  <Slides>19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金卓群</dc:creator>
  <cp:lastModifiedBy>dell</cp:lastModifiedBy>
  <cp:revision>25</cp:revision>
  <dcterms:created xsi:type="dcterms:W3CDTF">2018-06-06T08:19:19Z</dcterms:created>
  <dcterms:modified xsi:type="dcterms:W3CDTF">2018-07-03T10:15:59Z</dcterms:modified>
</cp:coreProperties>
</file>